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ko-KR"/>
    </a:defPPr>
    <a:lvl1pPr marL="0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289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577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2866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153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442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5730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019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4307" algn="l" defTabSz="3628577" rtl="0" eaLnBrk="1" latinLnBrk="1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8A"/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21" d="100"/>
          <a:sy n="21" d="100"/>
        </p:scale>
        <p:origin x="18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7780D-34D3-48B4-8579-7E34F77B378C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4EA77-02D5-4C28-B0EE-6BC1B1E755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550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44EA77-02D5-4C28-B0EE-6BC1B1E755E0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704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531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7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0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0166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88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89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729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25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25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27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43D9E358-089A-447C-A057-598FDF32A5AD}" type="datetimeFigureOut">
              <a:rPr lang="ko-KR" altLang="en-US" smtClean="0"/>
              <a:t>2025-03-11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/>
          <a:lstStyle/>
          <a:p>
            <a:fld id="{F6799F6A-6EE5-4597-B7B4-275F5BD4A9E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628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A151C80-4652-9DB6-20B0-9EC8850554D7}"/>
              </a:ext>
            </a:extLst>
          </p:cNvPr>
          <p:cNvSpPr>
            <a:spLocks noGrp="1"/>
          </p:cNvSpPr>
          <p:nvPr userDrawn="1"/>
        </p:nvSpPr>
        <p:spPr>
          <a:xfrm>
            <a:off x="1845042" y="2644970"/>
            <a:ext cx="24218741" cy="9602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80794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1351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12825FF-21B1-F604-2BB7-F87E181E4C4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2399288" cy="4320063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" y="38285"/>
            <a:ext cx="15816809" cy="5859595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654A42E4-9FB4-6172-3357-DE6F81602658}"/>
              </a:ext>
            </a:extLst>
          </p:cNvPr>
          <p:cNvSpPr/>
          <p:nvPr userDrawn="1"/>
        </p:nvSpPr>
        <p:spPr>
          <a:xfrm>
            <a:off x="547608" y="4853353"/>
            <a:ext cx="31383240" cy="36087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16" name="그림 1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6707" y="41333750"/>
            <a:ext cx="4684025" cy="1473994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7297" y="-301706"/>
            <a:ext cx="7578707" cy="515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0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5">
            <a:extLst>
              <a:ext uri="{FF2B5EF4-FFF2-40B4-BE49-F238E27FC236}">
                <a16:creationId xmlns:a16="http://schemas.microsoft.com/office/drawing/2014/main" id="{15DA1307-211A-D432-EB5F-F0B279890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4190" y="8360477"/>
            <a:ext cx="17983200" cy="181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Author Name</a:t>
            </a:r>
            <a:r>
              <a:rPr lang="en-US" altLang="ko-KR" sz="4500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, Co-Author Name(s)</a:t>
            </a:r>
            <a:r>
              <a:rPr lang="en-US" altLang="ko-KR" sz="4500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2</a:t>
            </a:r>
            <a:r>
              <a:rPr lang="en-US" altLang="ko-KR" sz="45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… (45pt)</a:t>
            </a:r>
          </a:p>
          <a:p>
            <a:pPr algn="ctr" eaLnBrk="1" hangingPunct="1"/>
            <a:endParaRPr lang="en-US" altLang="ko-KR" sz="4000" i="1" baseline="30000" dirty="0">
              <a:latin typeface="Times New Roman" panose="02020603050405020304" pitchFamily="18" charset="0"/>
              <a:ea typeface="굴림" panose="020B0600000101010101" pitchFamily="50" charset="-127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ko-KR" sz="4000" i="1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1</a:t>
            </a:r>
            <a:r>
              <a:rPr lang="en-US" altLang="ko-KR" sz="4000" i="1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Department, Affiliation, Country, </a:t>
            </a:r>
            <a:r>
              <a:rPr lang="en-US" altLang="ko-KR" sz="4000" i="1" baseline="30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2</a:t>
            </a:r>
            <a:r>
              <a:rPr lang="en-US" altLang="ko-KR" sz="4000" i="1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Department, Affiliation, Country… </a:t>
            </a:r>
            <a:r>
              <a:rPr lang="en-US" altLang="ko-KR" sz="4000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(40pt)</a:t>
            </a:r>
            <a:endParaRPr lang="ko-KR" altLang="ko-KR" sz="4000" dirty="0">
              <a:latin typeface="Times New Roman" panose="02020603050405020304" pitchFamily="18" charset="0"/>
              <a:ea typeface="굴림" panose="020B0600000101010101" pitchFamily="50" charset="-127"/>
              <a:cs typeface="Times New Roman" panose="02020603050405020304" pitchFamily="18" charset="0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D0EABBC-0E2C-14B0-BF6E-BCA2F3E12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5790" y="5633470"/>
            <a:ext cx="252000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ko-K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</a:t>
            </a:r>
            <a:r>
              <a:rPr lang="ko-KR" alt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– Font: Times New Roman or Arial (in Bold) / 50~60pt / Black / Centered / width of text box: 70cm</a:t>
            </a:r>
            <a:endParaRPr lang="ko-KR" altLang="en-US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216B3B0-FC8E-C96A-892E-5234C6F19C29}"/>
              </a:ext>
            </a:extLst>
          </p:cNvPr>
          <p:cNvSpPr/>
          <p:nvPr/>
        </p:nvSpPr>
        <p:spPr>
          <a:xfrm>
            <a:off x="952498" y="12180814"/>
            <a:ext cx="15011401" cy="68398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567A6220-85AF-66FB-072D-E09AC9FF5AC8}"/>
              </a:ext>
            </a:extLst>
          </p:cNvPr>
          <p:cNvSpPr/>
          <p:nvPr/>
        </p:nvSpPr>
        <p:spPr>
          <a:xfrm>
            <a:off x="952498" y="10961614"/>
            <a:ext cx="15011401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Introduction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B10B945-8BD0-C650-C76F-517E58078CC2}"/>
              </a:ext>
            </a:extLst>
          </p:cNvPr>
          <p:cNvSpPr/>
          <p:nvPr/>
        </p:nvSpPr>
        <p:spPr>
          <a:xfrm>
            <a:off x="952497" y="19284172"/>
            <a:ext cx="15011403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AIM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56A44BD-5445-1141-0ED4-BC7A7220709E}"/>
              </a:ext>
            </a:extLst>
          </p:cNvPr>
          <p:cNvSpPr/>
          <p:nvPr/>
        </p:nvSpPr>
        <p:spPr>
          <a:xfrm>
            <a:off x="16473485" y="24541972"/>
            <a:ext cx="15011403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Conclusion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E5C9398-6E78-1775-E665-4BF142AA2C80}"/>
              </a:ext>
            </a:extLst>
          </p:cNvPr>
          <p:cNvSpPr/>
          <p:nvPr/>
        </p:nvSpPr>
        <p:spPr>
          <a:xfrm>
            <a:off x="16473485" y="29957616"/>
            <a:ext cx="15011403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Table/Figure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ED063F0-F0F2-9D02-882F-72C13964D2F6}"/>
              </a:ext>
            </a:extLst>
          </p:cNvPr>
          <p:cNvSpPr/>
          <p:nvPr/>
        </p:nvSpPr>
        <p:spPr>
          <a:xfrm>
            <a:off x="952498" y="20503372"/>
            <a:ext cx="15011402" cy="3775052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0BE3F50-87AD-D056-284B-02EC5EA27FBC}"/>
              </a:ext>
            </a:extLst>
          </p:cNvPr>
          <p:cNvSpPr/>
          <p:nvPr/>
        </p:nvSpPr>
        <p:spPr>
          <a:xfrm>
            <a:off x="952497" y="25761172"/>
            <a:ext cx="15011403" cy="14518148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166E003C-CEB5-6842-40C6-ABD75A23BBC0}"/>
              </a:ext>
            </a:extLst>
          </p:cNvPr>
          <p:cNvSpPr/>
          <p:nvPr/>
        </p:nvSpPr>
        <p:spPr>
          <a:xfrm>
            <a:off x="952498" y="24541972"/>
            <a:ext cx="15011401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Method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44E9511-84DB-4324-07F0-A6E73B63A9E6}"/>
              </a:ext>
            </a:extLst>
          </p:cNvPr>
          <p:cNvSpPr/>
          <p:nvPr/>
        </p:nvSpPr>
        <p:spPr>
          <a:xfrm>
            <a:off x="16473485" y="12180814"/>
            <a:ext cx="15011403" cy="1209761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B092C69E-710E-6DE3-2524-5AF56CFB20D2}"/>
              </a:ext>
            </a:extLst>
          </p:cNvPr>
          <p:cNvSpPr/>
          <p:nvPr/>
        </p:nvSpPr>
        <p:spPr>
          <a:xfrm>
            <a:off x="16473485" y="10961614"/>
            <a:ext cx="15011403" cy="1219200"/>
          </a:xfrm>
          <a:prstGeom prst="rect">
            <a:avLst/>
          </a:prstGeom>
          <a:solidFill>
            <a:srgbClr val="FF808A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55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Result</a:t>
            </a:r>
            <a:endParaRPr lang="ko-KR" altLang="en-US" sz="5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6D74911-AFE6-7EE6-9EFF-0CA4D426B27E}"/>
              </a:ext>
            </a:extLst>
          </p:cNvPr>
          <p:cNvSpPr/>
          <p:nvPr/>
        </p:nvSpPr>
        <p:spPr>
          <a:xfrm>
            <a:off x="16473485" y="25761172"/>
            <a:ext cx="15011403" cy="397907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F3B9473-83D2-C075-D1A3-71658C89A98F}"/>
              </a:ext>
            </a:extLst>
          </p:cNvPr>
          <p:cNvSpPr/>
          <p:nvPr/>
        </p:nvSpPr>
        <p:spPr>
          <a:xfrm>
            <a:off x="16473485" y="31176816"/>
            <a:ext cx="15011403" cy="9102504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8" name="TextBox 22">
            <a:extLst>
              <a:ext uri="{FF2B5EF4-FFF2-40B4-BE49-F238E27FC236}">
                <a16:creationId xmlns:a16="http://schemas.microsoft.com/office/drawing/2014/main" id="{562F8BCE-2757-BE74-2C3A-951FD74DF39F}"/>
              </a:ext>
            </a:extLst>
          </p:cNvPr>
          <p:cNvSpPr txBox="1"/>
          <p:nvPr/>
        </p:nvSpPr>
        <p:spPr>
          <a:xfrm>
            <a:off x="1088892" y="12253862"/>
            <a:ext cx="1219131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6199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32398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98597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64796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30995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97194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63393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29592" algn="l" defTabSz="3732398" rtl="0" eaLnBrk="1" latinLnBrk="1" hangingPunct="1">
              <a:defRPr sz="73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500" dirty="0">
                <a:ln>
                  <a:solidFill>
                    <a:srgbClr val="BFBFBF">
                      <a:alpha val="0"/>
                    </a:srgbClr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min. 20pt</a:t>
            </a:r>
            <a:endParaRPr lang="ko-KR" altLang="en-US" sz="3500" dirty="0">
              <a:ln>
                <a:solidFill>
                  <a:srgbClr val="BFBFBF">
                    <a:alpha val="0"/>
                  </a:srgbClr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직선 연결선 26">
            <a:extLst>
              <a:ext uri="{FF2B5EF4-FFF2-40B4-BE49-F238E27FC236}">
                <a16:creationId xmlns:a16="http://schemas.microsoft.com/office/drawing/2014/main" id="{511AB356-4CDE-5FE7-798D-8B524B74BB80}"/>
              </a:ext>
            </a:extLst>
          </p:cNvPr>
          <p:cNvCxnSpPr>
            <a:cxnSpLocks/>
          </p:cNvCxnSpPr>
          <p:nvPr/>
        </p:nvCxnSpPr>
        <p:spPr>
          <a:xfrm>
            <a:off x="2200942" y="8021383"/>
            <a:ext cx="27997404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74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67</Words>
  <Application>Microsoft Office PowerPoint</Application>
  <PresentationFormat>사용자 지정</PresentationFormat>
  <Paragraphs>12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굴림</vt:lpstr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pc</cp:lastModifiedBy>
  <cp:revision>16</cp:revision>
  <dcterms:created xsi:type="dcterms:W3CDTF">2023-05-08T05:36:54Z</dcterms:created>
  <dcterms:modified xsi:type="dcterms:W3CDTF">2025-03-11T05:45:54Z</dcterms:modified>
</cp:coreProperties>
</file>